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9906000" cy="6858000" type="A4"/>
  <p:notesSz cx="7053263" cy="1018698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8" d="100"/>
          <a:sy n="58" d="100"/>
        </p:scale>
        <p:origin x="1380" y="80"/>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9846BB-3ED7-4856-BFEF-117C5548BD68}"/>
              </a:ext>
            </a:extLst>
          </p:cNvPr>
          <p:cNvSpPr>
            <a:spLocks noGrp="1"/>
          </p:cNvSpPr>
          <p:nvPr>
            <p:ph type="hdr" sz="quarter"/>
          </p:nvPr>
        </p:nvSpPr>
        <p:spPr>
          <a:xfrm>
            <a:off x="0" y="0"/>
            <a:ext cx="3057525" cy="509588"/>
          </a:xfrm>
          <a:prstGeom prst="rect">
            <a:avLst/>
          </a:prstGeom>
        </p:spPr>
        <p:txBody>
          <a:bodyPr vert="horz" lIns="94256" tIns="47128" rIns="94256" bIns="47128" rtlCol="0"/>
          <a:lstStyle>
            <a:lvl1pPr algn="l">
              <a:defRPr sz="1200">
                <a:cs typeface="Arial" charset="0"/>
              </a:defRPr>
            </a:lvl1pPr>
          </a:lstStyle>
          <a:p>
            <a:pPr>
              <a:defRPr/>
            </a:pPr>
            <a:endParaRPr lang="en-GB"/>
          </a:p>
        </p:txBody>
      </p:sp>
      <p:sp>
        <p:nvSpPr>
          <p:cNvPr id="3" name="Date Placeholder 2">
            <a:extLst>
              <a:ext uri="{FF2B5EF4-FFF2-40B4-BE49-F238E27FC236}">
                <a16:creationId xmlns:a16="http://schemas.microsoft.com/office/drawing/2014/main" id="{DF97C0D9-357D-42E5-A359-E49721DE5ADD}"/>
              </a:ext>
            </a:extLst>
          </p:cNvPr>
          <p:cNvSpPr>
            <a:spLocks noGrp="1"/>
          </p:cNvSpPr>
          <p:nvPr>
            <p:ph type="dt" idx="1"/>
          </p:nvPr>
        </p:nvSpPr>
        <p:spPr>
          <a:xfrm>
            <a:off x="3994150" y="0"/>
            <a:ext cx="3057525" cy="509588"/>
          </a:xfrm>
          <a:prstGeom prst="rect">
            <a:avLst/>
          </a:prstGeom>
        </p:spPr>
        <p:txBody>
          <a:bodyPr vert="horz" lIns="94256" tIns="47128" rIns="94256" bIns="47128" rtlCol="0"/>
          <a:lstStyle>
            <a:lvl1pPr algn="r">
              <a:defRPr sz="1200">
                <a:cs typeface="Arial" charset="0"/>
              </a:defRPr>
            </a:lvl1pPr>
          </a:lstStyle>
          <a:p>
            <a:pPr>
              <a:defRPr/>
            </a:pPr>
            <a:fld id="{C456C9FF-DB22-495D-96CE-D316501058FF}" type="datetimeFigureOut">
              <a:rPr lang="en-GB"/>
              <a:pPr>
                <a:defRPr/>
              </a:pPr>
              <a:t>08/09/2025</a:t>
            </a:fld>
            <a:endParaRPr lang="en-GB" dirty="0"/>
          </a:p>
        </p:txBody>
      </p:sp>
      <p:sp>
        <p:nvSpPr>
          <p:cNvPr id="4" name="Slide Image Placeholder 3">
            <a:extLst>
              <a:ext uri="{FF2B5EF4-FFF2-40B4-BE49-F238E27FC236}">
                <a16:creationId xmlns:a16="http://schemas.microsoft.com/office/drawing/2014/main" id="{C036EDD6-88CD-4523-9A45-CA86C8803EA3}"/>
              </a:ext>
            </a:extLst>
          </p:cNvPr>
          <p:cNvSpPr>
            <a:spLocks noGrp="1" noRot="1" noChangeAspect="1"/>
          </p:cNvSpPr>
          <p:nvPr>
            <p:ph type="sldImg" idx="2"/>
          </p:nvPr>
        </p:nvSpPr>
        <p:spPr>
          <a:xfrm>
            <a:off x="766763" y="763588"/>
            <a:ext cx="5519737" cy="3821112"/>
          </a:xfrm>
          <a:prstGeom prst="rect">
            <a:avLst/>
          </a:prstGeom>
          <a:noFill/>
          <a:ln w="12700">
            <a:solidFill>
              <a:prstClr val="black"/>
            </a:solidFill>
          </a:ln>
        </p:spPr>
        <p:txBody>
          <a:bodyPr vert="horz" lIns="94256" tIns="47128" rIns="94256" bIns="47128" rtlCol="0" anchor="ctr"/>
          <a:lstStyle/>
          <a:p>
            <a:pPr lvl="0"/>
            <a:endParaRPr lang="en-GB" noProof="0" dirty="0"/>
          </a:p>
        </p:txBody>
      </p:sp>
      <p:sp>
        <p:nvSpPr>
          <p:cNvPr id="5" name="Notes Placeholder 4">
            <a:extLst>
              <a:ext uri="{FF2B5EF4-FFF2-40B4-BE49-F238E27FC236}">
                <a16:creationId xmlns:a16="http://schemas.microsoft.com/office/drawing/2014/main" id="{3FC68AD0-5D9A-49C6-8854-5417E64CB769}"/>
              </a:ext>
            </a:extLst>
          </p:cNvPr>
          <p:cNvSpPr>
            <a:spLocks noGrp="1"/>
          </p:cNvSpPr>
          <p:nvPr>
            <p:ph type="body" sz="quarter" idx="3"/>
          </p:nvPr>
        </p:nvSpPr>
        <p:spPr>
          <a:xfrm>
            <a:off x="704850" y="4838700"/>
            <a:ext cx="5643563" cy="4584700"/>
          </a:xfrm>
          <a:prstGeom prst="rect">
            <a:avLst/>
          </a:prstGeom>
        </p:spPr>
        <p:txBody>
          <a:bodyPr vert="horz" lIns="94256" tIns="47128" rIns="94256" bIns="47128"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72CD353-37DC-4B06-90A1-9E8D98E8CE76}"/>
              </a:ext>
            </a:extLst>
          </p:cNvPr>
          <p:cNvSpPr>
            <a:spLocks noGrp="1"/>
          </p:cNvSpPr>
          <p:nvPr>
            <p:ph type="ftr" sz="quarter" idx="4"/>
          </p:nvPr>
        </p:nvSpPr>
        <p:spPr>
          <a:xfrm>
            <a:off x="0" y="9675813"/>
            <a:ext cx="3057525" cy="509587"/>
          </a:xfrm>
          <a:prstGeom prst="rect">
            <a:avLst/>
          </a:prstGeom>
        </p:spPr>
        <p:txBody>
          <a:bodyPr vert="horz" lIns="94256" tIns="47128" rIns="94256" bIns="47128" rtlCol="0" anchor="b"/>
          <a:lstStyle>
            <a:lvl1pPr algn="l">
              <a:defRPr sz="120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3B8DE98E-29E6-45A1-829C-DCB50856D24F}"/>
              </a:ext>
            </a:extLst>
          </p:cNvPr>
          <p:cNvSpPr>
            <a:spLocks noGrp="1"/>
          </p:cNvSpPr>
          <p:nvPr>
            <p:ph type="sldNum" sz="quarter" idx="5"/>
          </p:nvPr>
        </p:nvSpPr>
        <p:spPr>
          <a:xfrm>
            <a:off x="3994150" y="9675813"/>
            <a:ext cx="3057525" cy="509587"/>
          </a:xfrm>
          <a:prstGeom prst="rect">
            <a:avLst/>
          </a:prstGeom>
        </p:spPr>
        <p:txBody>
          <a:bodyPr vert="horz" wrap="square" lIns="94256" tIns="47128" rIns="94256" bIns="47128" numCol="1" anchor="b" anchorCtr="0" compatLnSpc="1">
            <a:prstTxWarp prst="textNoShape">
              <a:avLst/>
            </a:prstTxWarp>
          </a:bodyPr>
          <a:lstStyle>
            <a:lvl1pPr algn="r">
              <a:defRPr sz="1200"/>
            </a:lvl1pPr>
          </a:lstStyle>
          <a:p>
            <a:fld id="{E46C771B-C43B-47A3-8BC6-F023FD5D9152}"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1A061BB5-363B-44E6-9E44-D9A7B7AEF02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4C5C7FAD-5EAD-40BC-BDA5-009ED630467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00" name="Slide Number Placeholder 3">
            <a:extLst>
              <a:ext uri="{FF2B5EF4-FFF2-40B4-BE49-F238E27FC236}">
                <a16:creationId xmlns:a16="http://schemas.microsoft.com/office/drawing/2014/main" id="{47C00C86-2811-4E5D-A12B-CD80D2A426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5175" indent="-293688">
              <a:defRPr>
                <a:solidFill>
                  <a:schemeClr val="tx1"/>
                </a:solidFill>
                <a:latin typeface="Calibri" panose="020F0502020204030204" pitchFamily="34" charset="0"/>
                <a:cs typeface="Arial" panose="020B0604020202020204" pitchFamily="34" charset="0"/>
              </a:defRPr>
            </a:lvl2pPr>
            <a:lvl3pPr marL="1177925" indent="-234950">
              <a:defRPr>
                <a:solidFill>
                  <a:schemeClr val="tx1"/>
                </a:solidFill>
                <a:latin typeface="Calibri" panose="020F0502020204030204" pitchFamily="34" charset="0"/>
                <a:cs typeface="Arial" panose="020B0604020202020204" pitchFamily="34" charset="0"/>
              </a:defRPr>
            </a:lvl3pPr>
            <a:lvl4pPr marL="1649413" indent="-234950">
              <a:defRPr>
                <a:solidFill>
                  <a:schemeClr val="tx1"/>
                </a:solidFill>
                <a:latin typeface="Calibri" panose="020F0502020204030204" pitchFamily="34" charset="0"/>
                <a:cs typeface="Arial" panose="020B0604020202020204" pitchFamily="34" charset="0"/>
              </a:defRPr>
            </a:lvl4pPr>
            <a:lvl5pPr marL="2119313" indent="-234950">
              <a:defRPr>
                <a:solidFill>
                  <a:schemeClr val="tx1"/>
                </a:solidFill>
                <a:latin typeface="Calibri" panose="020F0502020204030204" pitchFamily="34" charset="0"/>
                <a:cs typeface="Arial" panose="020B0604020202020204" pitchFamily="34" charset="0"/>
              </a:defRPr>
            </a:lvl5pPr>
            <a:lvl6pPr marL="2576513" indent="-23495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33713" indent="-23495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90913" indent="-23495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48113" indent="-23495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57539A8D-D609-4A0C-BDD1-37DEB9CD3AC7}" type="slidenum">
              <a:rPr lang="en-GB" altLang="en-US"/>
              <a:pPr/>
              <a:t>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47FEB7A-5C1C-479B-8E42-E5867EB567FE}"/>
              </a:ext>
            </a:extLst>
          </p:cNvPr>
          <p:cNvSpPr>
            <a:spLocks noGrp="1"/>
          </p:cNvSpPr>
          <p:nvPr>
            <p:ph type="dt" sz="half" idx="10"/>
          </p:nvPr>
        </p:nvSpPr>
        <p:spPr/>
        <p:txBody>
          <a:bodyPr/>
          <a:lstStyle>
            <a:lvl1pPr>
              <a:defRPr/>
            </a:lvl1pPr>
          </a:lstStyle>
          <a:p>
            <a:pPr>
              <a:defRPr/>
            </a:pPr>
            <a:fld id="{B44FC941-6288-403D-855E-A0C27EB9B91F}" type="datetimeFigureOut">
              <a:rPr lang="en-GB"/>
              <a:pPr>
                <a:defRPr/>
              </a:pPr>
              <a:t>08/09/2025</a:t>
            </a:fld>
            <a:endParaRPr lang="en-GB" dirty="0"/>
          </a:p>
        </p:txBody>
      </p:sp>
      <p:sp>
        <p:nvSpPr>
          <p:cNvPr id="5" name="Footer Placeholder 4">
            <a:extLst>
              <a:ext uri="{FF2B5EF4-FFF2-40B4-BE49-F238E27FC236}">
                <a16:creationId xmlns:a16="http://schemas.microsoft.com/office/drawing/2014/main" id="{B4962C10-2524-4FDA-9C75-0D046183BCB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CE09779-9950-42FC-9A02-CABA317EC828}"/>
              </a:ext>
            </a:extLst>
          </p:cNvPr>
          <p:cNvSpPr>
            <a:spLocks noGrp="1"/>
          </p:cNvSpPr>
          <p:nvPr>
            <p:ph type="sldNum" sz="quarter" idx="12"/>
          </p:nvPr>
        </p:nvSpPr>
        <p:spPr/>
        <p:txBody>
          <a:bodyPr/>
          <a:lstStyle>
            <a:lvl1pPr>
              <a:defRPr/>
            </a:lvl1pPr>
          </a:lstStyle>
          <a:p>
            <a:fld id="{DFF44CEC-E1B8-4A0F-9812-15F092A56BFF}" type="slidenum">
              <a:rPr lang="en-GB" altLang="en-US"/>
              <a:pPr/>
              <a:t>‹#›</a:t>
            </a:fld>
            <a:endParaRPr lang="en-GB" altLang="en-US"/>
          </a:p>
        </p:txBody>
      </p:sp>
    </p:spTree>
    <p:extLst>
      <p:ext uri="{BB962C8B-B14F-4D97-AF65-F5344CB8AC3E}">
        <p14:creationId xmlns:p14="http://schemas.microsoft.com/office/powerpoint/2010/main" val="3674219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DB7B4B-4B35-42D5-839A-4327698A4EAE}"/>
              </a:ext>
            </a:extLst>
          </p:cNvPr>
          <p:cNvSpPr>
            <a:spLocks noGrp="1"/>
          </p:cNvSpPr>
          <p:nvPr>
            <p:ph type="dt" sz="half" idx="10"/>
          </p:nvPr>
        </p:nvSpPr>
        <p:spPr/>
        <p:txBody>
          <a:bodyPr/>
          <a:lstStyle>
            <a:lvl1pPr>
              <a:defRPr/>
            </a:lvl1pPr>
          </a:lstStyle>
          <a:p>
            <a:pPr>
              <a:defRPr/>
            </a:pPr>
            <a:fld id="{BBDC32D9-F9DD-4AA5-89B2-2183295BB693}" type="datetimeFigureOut">
              <a:rPr lang="en-GB"/>
              <a:pPr>
                <a:defRPr/>
              </a:pPr>
              <a:t>08/09/2025</a:t>
            </a:fld>
            <a:endParaRPr lang="en-GB" dirty="0"/>
          </a:p>
        </p:txBody>
      </p:sp>
      <p:sp>
        <p:nvSpPr>
          <p:cNvPr id="5" name="Footer Placeholder 4">
            <a:extLst>
              <a:ext uri="{FF2B5EF4-FFF2-40B4-BE49-F238E27FC236}">
                <a16:creationId xmlns:a16="http://schemas.microsoft.com/office/drawing/2014/main" id="{CA25739E-3568-4322-8FFF-56075F5452F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D9281DE-1DDF-4449-BAF9-BEBA38921DCB}"/>
              </a:ext>
            </a:extLst>
          </p:cNvPr>
          <p:cNvSpPr>
            <a:spLocks noGrp="1"/>
          </p:cNvSpPr>
          <p:nvPr>
            <p:ph type="sldNum" sz="quarter" idx="12"/>
          </p:nvPr>
        </p:nvSpPr>
        <p:spPr/>
        <p:txBody>
          <a:bodyPr/>
          <a:lstStyle>
            <a:lvl1pPr>
              <a:defRPr/>
            </a:lvl1pPr>
          </a:lstStyle>
          <a:p>
            <a:fld id="{4752E214-AE10-4F87-A4EB-5C0E3B5D9D67}" type="slidenum">
              <a:rPr lang="en-GB" altLang="en-US"/>
              <a:pPr/>
              <a:t>‹#›</a:t>
            </a:fld>
            <a:endParaRPr lang="en-GB" altLang="en-US"/>
          </a:p>
        </p:txBody>
      </p:sp>
    </p:spTree>
    <p:extLst>
      <p:ext uri="{BB962C8B-B14F-4D97-AF65-F5344CB8AC3E}">
        <p14:creationId xmlns:p14="http://schemas.microsoft.com/office/powerpoint/2010/main" val="3654335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EDD053-C57E-474C-A031-73DEAAB6BDCF}"/>
              </a:ext>
            </a:extLst>
          </p:cNvPr>
          <p:cNvSpPr>
            <a:spLocks noGrp="1"/>
          </p:cNvSpPr>
          <p:nvPr>
            <p:ph type="dt" sz="half" idx="10"/>
          </p:nvPr>
        </p:nvSpPr>
        <p:spPr/>
        <p:txBody>
          <a:bodyPr/>
          <a:lstStyle>
            <a:lvl1pPr>
              <a:defRPr/>
            </a:lvl1pPr>
          </a:lstStyle>
          <a:p>
            <a:pPr>
              <a:defRPr/>
            </a:pPr>
            <a:fld id="{17ABC770-FBBA-42BD-B372-8722E8FE7691}" type="datetimeFigureOut">
              <a:rPr lang="en-GB"/>
              <a:pPr>
                <a:defRPr/>
              </a:pPr>
              <a:t>08/09/2025</a:t>
            </a:fld>
            <a:endParaRPr lang="en-GB" dirty="0"/>
          </a:p>
        </p:txBody>
      </p:sp>
      <p:sp>
        <p:nvSpPr>
          <p:cNvPr id="5" name="Footer Placeholder 4">
            <a:extLst>
              <a:ext uri="{FF2B5EF4-FFF2-40B4-BE49-F238E27FC236}">
                <a16:creationId xmlns:a16="http://schemas.microsoft.com/office/drawing/2014/main" id="{F39317F9-5EEF-48BF-9FAD-E9D1D13E5C3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BB3291E-F2AF-43F5-84EB-FE473B9E1CDD}"/>
              </a:ext>
            </a:extLst>
          </p:cNvPr>
          <p:cNvSpPr>
            <a:spLocks noGrp="1"/>
          </p:cNvSpPr>
          <p:nvPr>
            <p:ph type="sldNum" sz="quarter" idx="12"/>
          </p:nvPr>
        </p:nvSpPr>
        <p:spPr/>
        <p:txBody>
          <a:bodyPr/>
          <a:lstStyle>
            <a:lvl1pPr>
              <a:defRPr/>
            </a:lvl1pPr>
          </a:lstStyle>
          <a:p>
            <a:fld id="{51FD9B3F-16D1-41EA-B59A-916DEDAABEF4}" type="slidenum">
              <a:rPr lang="en-GB" altLang="en-US"/>
              <a:pPr/>
              <a:t>‹#›</a:t>
            </a:fld>
            <a:endParaRPr lang="en-GB" altLang="en-US"/>
          </a:p>
        </p:txBody>
      </p:sp>
    </p:spTree>
    <p:extLst>
      <p:ext uri="{BB962C8B-B14F-4D97-AF65-F5344CB8AC3E}">
        <p14:creationId xmlns:p14="http://schemas.microsoft.com/office/powerpoint/2010/main" val="2566510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2D6DEB7-51E9-4E39-B95F-8D9A248A32E9}"/>
              </a:ext>
            </a:extLst>
          </p:cNvPr>
          <p:cNvSpPr>
            <a:spLocks noGrp="1"/>
          </p:cNvSpPr>
          <p:nvPr>
            <p:ph type="dt" sz="half" idx="10"/>
          </p:nvPr>
        </p:nvSpPr>
        <p:spPr/>
        <p:txBody>
          <a:bodyPr/>
          <a:lstStyle>
            <a:lvl1pPr>
              <a:defRPr/>
            </a:lvl1pPr>
          </a:lstStyle>
          <a:p>
            <a:pPr>
              <a:defRPr/>
            </a:pPr>
            <a:fld id="{4A18E253-F2F5-4D3E-BF25-7944A4CCFE45}" type="datetimeFigureOut">
              <a:rPr lang="en-GB"/>
              <a:pPr>
                <a:defRPr/>
              </a:pPr>
              <a:t>08/09/2025</a:t>
            </a:fld>
            <a:endParaRPr lang="en-GB" dirty="0"/>
          </a:p>
        </p:txBody>
      </p:sp>
      <p:sp>
        <p:nvSpPr>
          <p:cNvPr id="6" name="Footer Placeholder 4">
            <a:extLst>
              <a:ext uri="{FF2B5EF4-FFF2-40B4-BE49-F238E27FC236}">
                <a16:creationId xmlns:a16="http://schemas.microsoft.com/office/drawing/2014/main" id="{C8854062-977D-4931-A108-1A544D77854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6177BFF-1423-4C24-98AA-7DE04E12A42D}"/>
              </a:ext>
            </a:extLst>
          </p:cNvPr>
          <p:cNvSpPr>
            <a:spLocks noGrp="1"/>
          </p:cNvSpPr>
          <p:nvPr>
            <p:ph type="sldNum" sz="quarter" idx="12"/>
          </p:nvPr>
        </p:nvSpPr>
        <p:spPr/>
        <p:txBody>
          <a:bodyPr/>
          <a:lstStyle>
            <a:lvl1pPr>
              <a:defRPr/>
            </a:lvl1pPr>
          </a:lstStyle>
          <a:p>
            <a:fld id="{7EA64C19-A618-4996-A87E-DCB112B29AB9}" type="slidenum">
              <a:rPr lang="en-GB" altLang="en-US"/>
              <a:pPr/>
              <a:t>‹#›</a:t>
            </a:fld>
            <a:endParaRPr lang="en-GB" altLang="en-US"/>
          </a:p>
        </p:txBody>
      </p:sp>
    </p:spTree>
    <p:extLst>
      <p:ext uri="{BB962C8B-B14F-4D97-AF65-F5344CB8AC3E}">
        <p14:creationId xmlns:p14="http://schemas.microsoft.com/office/powerpoint/2010/main" val="217342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CC1886A2-E5AC-4D59-8D79-A87710F08739}"/>
              </a:ext>
            </a:extLst>
          </p:cNvPr>
          <p:cNvSpPr>
            <a:spLocks noGrp="1"/>
          </p:cNvSpPr>
          <p:nvPr>
            <p:ph type="dt" sz="half" idx="10"/>
          </p:nvPr>
        </p:nvSpPr>
        <p:spPr/>
        <p:txBody>
          <a:bodyPr/>
          <a:lstStyle>
            <a:lvl1pPr>
              <a:defRPr/>
            </a:lvl1pPr>
          </a:lstStyle>
          <a:p>
            <a:pPr>
              <a:defRPr/>
            </a:pPr>
            <a:fld id="{9A2AF6C1-D178-4B4B-9DA7-44EFFB61F453}" type="datetimeFigureOut">
              <a:rPr lang="en-GB"/>
              <a:pPr>
                <a:defRPr/>
              </a:pPr>
              <a:t>08/09/2025</a:t>
            </a:fld>
            <a:endParaRPr lang="en-GB" dirty="0"/>
          </a:p>
        </p:txBody>
      </p:sp>
      <p:sp>
        <p:nvSpPr>
          <p:cNvPr id="8" name="Footer Placeholder 4">
            <a:extLst>
              <a:ext uri="{FF2B5EF4-FFF2-40B4-BE49-F238E27FC236}">
                <a16:creationId xmlns:a16="http://schemas.microsoft.com/office/drawing/2014/main" id="{A567E03F-FA76-4C97-B18B-DC556FBAB374}"/>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D2C54571-93E7-4284-BB75-389BAC256343}"/>
              </a:ext>
            </a:extLst>
          </p:cNvPr>
          <p:cNvSpPr>
            <a:spLocks noGrp="1"/>
          </p:cNvSpPr>
          <p:nvPr>
            <p:ph type="sldNum" sz="quarter" idx="12"/>
          </p:nvPr>
        </p:nvSpPr>
        <p:spPr/>
        <p:txBody>
          <a:bodyPr/>
          <a:lstStyle>
            <a:lvl1pPr>
              <a:defRPr/>
            </a:lvl1pPr>
          </a:lstStyle>
          <a:p>
            <a:fld id="{C778E84D-9325-492C-B6AD-A99C23BAEFFB}" type="slidenum">
              <a:rPr lang="en-GB" altLang="en-US"/>
              <a:pPr/>
              <a:t>‹#›</a:t>
            </a:fld>
            <a:endParaRPr lang="en-GB" altLang="en-US"/>
          </a:p>
        </p:txBody>
      </p:sp>
    </p:spTree>
    <p:extLst>
      <p:ext uri="{BB962C8B-B14F-4D97-AF65-F5344CB8AC3E}">
        <p14:creationId xmlns:p14="http://schemas.microsoft.com/office/powerpoint/2010/main" val="3600099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A7A892EA-6584-4AE8-9256-BAE383C2FB83}"/>
              </a:ext>
            </a:extLst>
          </p:cNvPr>
          <p:cNvSpPr>
            <a:spLocks noGrp="1"/>
          </p:cNvSpPr>
          <p:nvPr>
            <p:ph type="dt" sz="half" idx="10"/>
          </p:nvPr>
        </p:nvSpPr>
        <p:spPr/>
        <p:txBody>
          <a:bodyPr/>
          <a:lstStyle>
            <a:lvl1pPr>
              <a:defRPr/>
            </a:lvl1pPr>
          </a:lstStyle>
          <a:p>
            <a:pPr>
              <a:defRPr/>
            </a:pPr>
            <a:fld id="{0EFC9470-65C6-4FA9-8CDC-3E67C34E3640}" type="datetimeFigureOut">
              <a:rPr lang="en-GB"/>
              <a:pPr>
                <a:defRPr/>
              </a:pPr>
              <a:t>08/09/2025</a:t>
            </a:fld>
            <a:endParaRPr lang="en-GB" dirty="0"/>
          </a:p>
        </p:txBody>
      </p:sp>
      <p:sp>
        <p:nvSpPr>
          <p:cNvPr id="4" name="Footer Placeholder 4">
            <a:extLst>
              <a:ext uri="{FF2B5EF4-FFF2-40B4-BE49-F238E27FC236}">
                <a16:creationId xmlns:a16="http://schemas.microsoft.com/office/drawing/2014/main" id="{07484B28-D9D6-4D80-B097-E4C2B688D6AB}"/>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3FE9A17-E26A-4FF3-A17B-C3D21C61FDA9}"/>
              </a:ext>
            </a:extLst>
          </p:cNvPr>
          <p:cNvSpPr>
            <a:spLocks noGrp="1"/>
          </p:cNvSpPr>
          <p:nvPr>
            <p:ph type="sldNum" sz="quarter" idx="12"/>
          </p:nvPr>
        </p:nvSpPr>
        <p:spPr/>
        <p:txBody>
          <a:bodyPr/>
          <a:lstStyle>
            <a:lvl1pPr>
              <a:defRPr/>
            </a:lvl1pPr>
          </a:lstStyle>
          <a:p>
            <a:fld id="{CEF05062-55D8-4276-BDBD-995A98828F54}" type="slidenum">
              <a:rPr lang="en-GB" altLang="en-US"/>
              <a:pPr/>
              <a:t>‹#›</a:t>
            </a:fld>
            <a:endParaRPr lang="en-GB" altLang="en-US"/>
          </a:p>
        </p:txBody>
      </p:sp>
    </p:spTree>
    <p:extLst>
      <p:ext uri="{BB962C8B-B14F-4D97-AF65-F5344CB8AC3E}">
        <p14:creationId xmlns:p14="http://schemas.microsoft.com/office/powerpoint/2010/main" val="1327360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EB548F8-8538-406C-9650-B32E59928092}"/>
              </a:ext>
            </a:extLst>
          </p:cNvPr>
          <p:cNvSpPr>
            <a:spLocks noGrp="1"/>
          </p:cNvSpPr>
          <p:nvPr>
            <p:ph type="dt" sz="half" idx="10"/>
          </p:nvPr>
        </p:nvSpPr>
        <p:spPr/>
        <p:txBody>
          <a:bodyPr/>
          <a:lstStyle>
            <a:lvl1pPr>
              <a:defRPr/>
            </a:lvl1pPr>
          </a:lstStyle>
          <a:p>
            <a:pPr>
              <a:defRPr/>
            </a:pPr>
            <a:fld id="{59A19C96-85DD-4750-AA9E-1FC9DF10E423}" type="datetimeFigureOut">
              <a:rPr lang="en-GB"/>
              <a:pPr>
                <a:defRPr/>
              </a:pPr>
              <a:t>08/09/2025</a:t>
            </a:fld>
            <a:endParaRPr lang="en-GB" dirty="0"/>
          </a:p>
        </p:txBody>
      </p:sp>
      <p:sp>
        <p:nvSpPr>
          <p:cNvPr id="3" name="Footer Placeholder 4">
            <a:extLst>
              <a:ext uri="{FF2B5EF4-FFF2-40B4-BE49-F238E27FC236}">
                <a16:creationId xmlns:a16="http://schemas.microsoft.com/office/drawing/2014/main" id="{BDB18BB6-A327-4258-9D31-A1626027464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61EFBDBB-3252-4AEA-9C03-9B242068C9BF}"/>
              </a:ext>
            </a:extLst>
          </p:cNvPr>
          <p:cNvSpPr>
            <a:spLocks noGrp="1"/>
          </p:cNvSpPr>
          <p:nvPr>
            <p:ph type="sldNum" sz="quarter" idx="12"/>
          </p:nvPr>
        </p:nvSpPr>
        <p:spPr/>
        <p:txBody>
          <a:bodyPr/>
          <a:lstStyle>
            <a:lvl1pPr>
              <a:defRPr/>
            </a:lvl1pPr>
          </a:lstStyle>
          <a:p>
            <a:fld id="{32CA3768-04B1-4714-BFDB-7E1FF11513D6}" type="slidenum">
              <a:rPr lang="en-GB" altLang="en-US"/>
              <a:pPr/>
              <a:t>‹#›</a:t>
            </a:fld>
            <a:endParaRPr lang="en-GB" altLang="en-US"/>
          </a:p>
        </p:txBody>
      </p:sp>
    </p:spTree>
    <p:extLst>
      <p:ext uri="{BB962C8B-B14F-4D97-AF65-F5344CB8AC3E}">
        <p14:creationId xmlns:p14="http://schemas.microsoft.com/office/powerpoint/2010/main" val="3360256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3C5D9B7-178D-48A4-94A4-B00505F62518}"/>
              </a:ext>
            </a:extLst>
          </p:cNvPr>
          <p:cNvSpPr>
            <a:spLocks noGrp="1"/>
          </p:cNvSpPr>
          <p:nvPr>
            <p:ph type="dt" sz="half" idx="10"/>
          </p:nvPr>
        </p:nvSpPr>
        <p:spPr/>
        <p:txBody>
          <a:bodyPr/>
          <a:lstStyle>
            <a:lvl1pPr>
              <a:defRPr/>
            </a:lvl1pPr>
          </a:lstStyle>
          <a:p>
            <a:pPr>
              <a:defRPr/>
            </a:pPr>
            <a:fld id="{F78E3859-0496-427A-AD17-9A91E40BAEE7}" type="datetimeFigureOut">
              <a:rPr lang="en-GB"/>
              <a:pPr>
                <a:defRPr/>
              </a:pPr>
              <a:t>08/09/2025</a:t>
            </a:fld>
            <a:endParaRPr lang="en-GB" dirty="0"/>
          </a:p>
        </p:txBody>
      </p:sp>
      <p:sp>
        <p:nvSpPr>
          <p:cNvPr id="6" name="Footer Placeholder 4">
            <a:extLst>
              <a:ext uri="{FF2B5EF4-FFF2-40B4-BE49-F238E27FC236}">
                <a16:creationId xmlns:a16="http://schemas.microsoft.com/office/drawing/2014/main" id="{A9EB784A-BDA8-4C19-BFD4-FCC658B5C8A5}"/>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12DCECF-49C3-4C65-8473-B73D7C8CBEF3}"/>
              </a:ext>
            </a:extLst>
          </p:cNvPr>
          <p:cNvSpPr>
            <a:spLocks noGrp="1"/>
          </p:cNvSpPr>
          <p:nvPr>
            <p:ph type="sldNum" sz="quarter" idx="12"/>
          </p:nvPr>
        </p:nvSpPr>
        <p:spPr/>
        <p:txBody>
          <a:bodyPr/>
          <a:lstStyle>
            <a:lvl1pPr>
              <a:defRPr/>
            </a:lvl1pPr>
          </a:lstStyle>
          <a:p>
            <a:fld id="{5116962E-295B-4A6E-B432-B8F157CD7176}" type="slidenum">
              <a:rPr lang="en-GB" altLang="en-US"/>
              <a:pPr/>
              <a:t>‹#›</a:t>
            </a:fld>
            <a:endParaRPr lang="en-GB" altLang="en-US"/>
          </a:p>
        </p:txBody>
      </p:sp>
    </p:spTree>
    <p:extLst>
      <p:ext uri="{BB962C8B-B14F-4D97-AF65-F5344CB8AC3E}">
        <p14:creationId xmlns:p14="http://schemas.microsoft.com/office/powerpoint/2010/main" val="3014425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82E9398-8F8F-4646-B798-E990BAD225A9}"/>
              </a:ext>
            </a:extLst>
          </p:cNvPr>
          <p:cNvSpPr>
            <a:spLocks noGrp="1"/>
          </p:cNvSpPr>
          <p:nvPr>
            <p:ph type="dt" sz="half" idx="10"/>
          </p:nvPr>
        </p:nvSpPr>
        <p:spPr/>
        <p:txBody>
          <a:bodyPr/>
          <a:lstStyle>
            <a:lvl1pPr>
              <a:defRPr/>
            </a:lvl1pPr>
          </a:lstStyle>
          <a:p>
            <a:pPr>
              <a:defRPr/>
            </a:pPr>
            <a:fld id="{FDCAB0A8-B1F3-4540-A18E-C556B62D3576}" type="datetimeFigureOut">
              <a:rPr lang="en-GB"/>
              <a:pPr>
                <a:defRPr/>
              </a:pPr>
              <a:t>08/09/2025</a:t>
            </a:fld>
            <a:endParaRPr lang="en-GB" dirty="0"/>
          </a:p>
        </p:txBody>
      </p:sp>
      <p:sp>
        <p:nvSpPr>
          <p:cNvPr id="6" name="Footer Placeholder 4">
            <a:extLst>
              <a:ext uri="{FF2B5EF4-FFF2-40B4-BE49-F238E27FC236}">
                <a16:creationId xmlns:a16="http://schemas.microsoft.com/office/drawing/2014/main" id="{197D41EF-66DF-436C-A0CA-F7D16093EDF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4D58A70-43D5-4761-B3F7-4D7DDBFD558E}"/>
              </a:ext>
            </a:extLst>
          </p:cNvPr>
          <p:cNvSpPr>
            <a:spLocks noGrp="1"/>
          </p:cNvSpPr>
          <p:nvPr>
            <p:ph type="sldNum" sz="quarter" idx="12"/>
          </p:nvPr>
        </p:nvSpPr>
        <p:spPr/>
        <p:txBody>
          <a:bodyPr/>
          <a:lstStyle>
            <a:lvl1pPr>
              <a:defRPr/>
            </a:lvl1pPr>
          </a:lstStyle>
          <a:p>
            <a:fld id="{5DE87721-11C4-4424-9174-229B086D8633}" type="slidenum">
              <a:rPr lang="en-GB" altLang="en-US"/>
              <a:pPr/>
              <a:t>‹#›</a:t>
            </a:fld>
            <a:endParaRPr lang="en-GB" altLang="en-US"/>
          </a:p>
        </p:txBody>
      </p:sp>
    </p:spTree>
    <p:extLst>
      <p:ext uri="{BB962C8B-B14F-4D97-AF65-F5344CB8AC3E}">
        <p14:creationId xmlns:p14="http://schemas.microsoft.com/office/powerpoint/2010/main" val="1411490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023E6F-34CA-4164-B7DB-1AEBD645011D}"/>
              </a:ext>
            </a:extLst>
          </p:cNvPr>
          <p:cNvSpPr>
            <a:spLocks noGrp="1"/>
          </p:cNvSpPr>
          <p:nvPr>
            <p:ph type="dt" sz="half" idx="10"/>
          </p:nvPr>
        </p:nvSpPr>
        <p:spPr/>
        <p:txBody>
          <a:bodyPr/>
          <a:lstStyle>
            <a:lvl1pPr>
              <a:defRPr/>
            </a:lvl1pPr>
          </a:lstStyle>
          <a:p>
            <a:pPr>
              <a:defRPr/>
            </a:pPr>
            <a:fld id="{2D90DD74-F515-4FF5-8E81-00413A63BADA}" type="datetimeFigureOut">
              <a:rPr lang="en-GB"/>
              <a:pPr>
                <a:defRPr/>
              </a:pPr>
              <a:t>08/09/2025</a:t>
            </a:fld>
            <a:endParaRPr lang="en-GB" dirty="0"/>
          </a:p>
        </p:txBody>
      </p:sp>
      <p:sp>
        <p:nvSpPr>
          <p:cNvPr id="5" name="Footer Placeholder 4">
            <a:extLst>
              <a:ext uri="{FF2B5EF4-FFF2-40B4-BE49-F238E27FC236}">
                <a16:creationId xmlns:a16="http://schemas.microsoft.com/office/drawing/2014/main" id="{5501D3BE-E08C-47ED-A629-085772D766C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0468D5E-B61A-4E5D-9321-582B922DD88A}"/>
              </a:ext>
            </a:extLst>
          </p:cNvPr>
          <p:cNvSpPr>
            <a:spLocks noGrp="1"/>
          </p:cNvSpPr>
          <p:nvPr>
            <p:ph type="sldNum" sz="quarter" idx="12"/>
          </p:nvPr>
        </p:nvSpPr>
        <p:spPr/>
        <p:txBody>
          <a:bodyPr/>
          <a:lstStyle>
            <a:lvl1pPr>
              <a:defRPr/>
            </a:lvl1pPr>
          </a:lstStyle>
          <a:p>
            <a:fld id="{E279B6CF-ED98-45C5-ACA9-16B0204000A7}" type="slidenum">
              <a:rPr lang="en-GB" altLang="en-US"/>
              <a:pPr/>
              <a:t>‹#›</a:t>
            </a:fld>
            <a:endParaRPr lang="en-GB" altLang="en-US"/>
          </a:p>
        </p:txBody>
      </p:sp>
    </p:spTree>
    <p:extLst>
      <p:ext uri="{BB962C8B-B14F-4D97-AF65-F5344CB8AC3E}">
        <p14:creationId xmlns:p14="http://schemas.microsoft.com/office/powerpoint/2010/main" val="2279543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465887-6F14-4A55-8F86-60BF358D2052}"/>
              </a:ext>
            </a:extLst>
          </p:cNvPr>
          <p:cNvSpPr>
            <a:spLocks noGrp="1"/>
          </p:cNvSpPr>
          <p:nvPr>
            <p:ph type="dt" sz="half" idx="10"/>
          </p:nvPr>
        </p:nvSpPr>
        <p:spPr/>
        <p:txBody>
          <a:bodyPr/>
          <a:lstStyle>
            <a:lvl1pPr>
              <a:defRPr/>
            </a:lvl1pPr>
          </a:lstStyle>
          <a:p>
            <a:pPr>
              <a:defRPr/>
            </a:pPr>
            <a:fld id="{420712FA-1041-44C1-AA80-B274B82B8238}" type="datetimeFigureOut">
              <a:rPr lang="en-GB"/>
              <a:pPr>
                <a:defRPr/>
              </a:pPr>
              <a:t>08/09/2025</a:t>
            </a:fld>
            <a:endParaRPr lang="en-GB" dirty="0"/>
          </a:p>
        </p:txBody>
      </p:sp>
      <p:sp>
        <p:nvSpPr>
          <p:cNvPr id="5" name="Footer Placeholder 4">
            <a:extLst>
              <a:ext uri="{FF2B5EF4-FFF2-40B4-BE49-F238E27FC236}">
                <a16:creationId xmlns:a16="http://schemas.microsoft.com/office/drawing/2014/main" id="{F78CE0F2-8ABB-4B90-A108-DB726B70590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4C3512D-0C5F-4BC4-8A17-4632A81B9944}"/>
              </a:ext>
            </a:extLst>
          </p:cNvPr>
          <p:cNvSpPr>
            <a:spLocks noGrp="1"/>
          </p:cNvSpPr>
          <p:nvPr>
            <p:ph type="sldNum" sz="quarter" idx="12"/>
          </p:nvPr>
        </p:nvSpPr>
        <p:spPr/>
        <p:txBody>
          <a:bodyPr/>
          <a:lstStyle>
            <a:lvl1pPr>
              <a:defRPr/>
            </a:lvl1pPr>
          </a:lstStyle>
          <a:p>
            <a:fld id="{54F07378-BA6C-43AD-9C6F-81DC2C5A547C}" type="slidenum">
              <a:rPr lang="en-GB" altLang="en-US"/>
              <a:pPr/>
              <a:t>‹#›</a:t>
            </a:fld>
            <a:endParaRPr lang="en-GB" altLang="en-US"/>
          </a:p>
        </p:txBody>
      </p:sp>
    </p:spTree>
    <p:extLst>
      <p:ext uri="{BB962C8B-B14F-4D97-AF65-F5344CB8AC3E}">
        <p14:creationId xmlns:p14="http://schemas.microsoft.com/office/powerpoint/2010/main" val="782380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550E884-6030-4B0A-A800-650DEAE534A7}"/>
              </a:ext>
            </a:extLst>
          </p:cNvPr>
          <p:cNvSpPr>
            <a:spLocks noGrp="1"/>
          </p:cNvSpPr>
          <p:nvPr>
            <p:ph type="title"/>
          </p:nvPr>
        </p:nvSpPr>
        <p:spPr bwMode="auto">
          <a:xfrm>
            <a:off x="495300" y="274638"/>
            <a:ext cx="8915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43FF766C-59C2-4759-9415-741DC7C11CA2}"/>
              </a:ext>
            </a:extLst>
          </p:cNvPr>
          <p:cNvSpPr>
            <a:spLocks noGrp="1"/>
          </p:cNvSpPr>
          <p:nvPr>
            <p:ph type="body" idx="1"/>
          </p:nvPr>
        </p:nvSpPr>
        <p:spPr bwMode="auto">
          <a:xfrm>
            <a:off x="495300" y="1600200"/>
            <a:ext cx="8915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703E32B-1F8C-435E-B414-B9A5C072FAF9}"/>
              </a:ext>
            </a:extLst>
          </p:cNvPr>
          <p:cNvSpPr>
            <a:spLocks noGrp="1"/>
          </p:cNvSpPr>
          <p:nvPr>
            <p:ph type="dt" sz="half" idx="2"/>
          </p:nvPr>
        </p:nvSpPr>
        <p:spPr>
          <a:xfrm>
            <a:off x="495300" y="6356350"/>
            <a:ext cx="2311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FD9B44C-B2D6-452C-8E2B-B6AAEF5AB2AF}" type="datetimeFigureOut">
              <a:rPr lang="en-GB"/>
              <a:pPr>
                <a:defRPr/>
              </a:pPr>
              <a:t>08/09/2025</a:t>
            </a:fld>
            <a:endParaRPr lang="en-GB" dirty="0"/>
          </a:p>
        </p:txBody>
      </p:sp>
      <p:sp>
        <p:nvSpPr>
          <p:cNvPr id="5" name="Footer Placeholder 4">
            <a:extLst>
              <a:ext uri="{FF2B5EF4-FFF2-40B4-BE49-F238E27FC236}">
                <a16:creationId xmlns:a16="http://schemas.microsoft.com/office/drawing/2014/main" id="{93A0CABB-2245-48F4-AE6E-DE19AA213B36}"/>
              </a:ext>
            </a:extLst>
          </p:cNvPr>
          <p:cNvSpPr>
            <a:spLocks noGrp="1"/>
          </p:cNvSpPr>
          <p:nvPr>
            <p:ph type="ftr" sz="quarter" idx="3"/>
          </p:nvPr>
        </p:nvSpPr>
        <p:spPr>
          <a:xfrm>
            <a:off x="3384550" y="6356350"/>
            <a:ext cx="31369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28186D27-34A0-4B28-9A32-083EFEC953D6}"/>
              </a:ext>
            </a:extLst>
          </p:cNvPr>
          <p:cNvSpPr>
            <a:spLocks noGrp="1"/>
          </p:cNvSpPr>
          <p:nvPr>
            <p:ph type="sldNum" sz="quarter" idx="4"/>
          </p:nvPr>
        </p:nvSpPr>
        <p:spPr>
          <a:xfrm>
            <a:off x="7099300" y="6356350"/>
            <a:ext cx="2311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7680A28B-931E-4900-93AF-D2D6E25E9939}"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Box 3">
            <a:extLst>
              <a:ext uri="{FF2B5EF4-FFF2-40B4-BE49-F238E27FC236}">
                <a16:creationId xmlns:a16="http://schemas.microsoft.com/office/drawing/2014/main" id="{E9958C47-4DC0-471B-BC06-1A39C7E32BD5}"/>
              </a:ext>
            </a:extLst>
          </p:cNvPr>
          <p:cNvSpPr txBox="1">
            <a:spLocks noChangeArrowheads="1"/>
          </p:cNvSpPr>
          <p:nvPr/>
        </p:nvSpPr>
        <p:spPr bwMode="auto">
          <a:xfrm>
            <a:off x="3076466" y="2726254"/>
            <a:ext cx="16408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None/>
            </a:pPr>
            <a:r>
              <a:rPr lang="en-GB" altLang="en-US" sz="1600" b="1" dirty="0">
                <a:latin typeface="Comic Sans MS"/>
                <a:cs typeface="Arial"/>
              </a:rPr>
              <a:t>Year 6 Topic Overview </a:t>
            </a:r>
            <a:r>
              <a:rPr lang="en-GB" altLang="en-US" sz="1400" b="1" dirty="0">
                <a:latin typeface="Comic Sans MS"/>
                <a:cs typeface="Arial"/>
              </a:rPr>
              <a:t> </a:t>
            </a:r>
            <a:endParaRPr lang="en-GB" altLang="en-US" sz="1400" b="1" dirty="0">
              <a:latin typeface="Comic Sans MS" panose="030F0702030302020204" pitchFamily="66" charset="0"/>
            </a:endParaRPr>
          </a:p>
        </p:txBody>
      </p:sp>
      <p:sp>
        <p:nvSpPr>
          <p:cNvPr id="3076" name="TextBox 6">
            <a:extLst>
              <a:ext uri="{FF2B5EF4-FFF2-40B4-BE49-F238E27FC236}">
                <a16:creationId xmlns:a16="http://schemas.microsoft.com/office/drawing/2014/main" id="{D1454DB7-8FFC-4C7F-8730-6F41E13E606A}"/>
              </a:ext>
            </a:extLst>
          </p:cNvPr>
          <p:cNvSpPr txBox="1">
            <a:spLocks noChangeArrowheads="1"/>
          </p:cNvSpPr>
          <p:nvPr/>
        </p:nvSpPr>
        <p:spPr bwMode="auto">
          <a:xfrm>
            <a:off x="82559" y="79375"/>
            <a:ext cx="2924827" cy="255454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a:cs typeface="Arial"/>
              </a:rPr>
              <a:t>English</a:t>
            </a:r>
          </a:p>
          <a:p>
            <a:pPr eaLnBrk="1" hangingPunct="1">
              <a:spcBef>
                <a:spcPct val="0"/>
              </a:spcBef>
              <a:spcAft>
                <a:spcPts val="600"/>
              </a:spcAft>
              <a:buFontTx/>
              <a:buNone/>
            </a:pPr>
            <a:r>
              <a:rPr lang="en-US" altLang="en-US" sz="1100" dirty="0">
                <a:latin typeface="Comic Sans MS"/>
                <a:cs typeface="Arial"/>
              </a:rPr>
              <a:t>In English this half term, we will focus on developing our grammar, punctuation and spelling skills learnt in Year 5 and learn how to apply these to our writing. We will take inspiration from novels when writing a variety of informal and formal pieces. The purpose of our writing will be to entertain and persuade.. We will focus on using the stages of writing effectively: plan, draft, revise and edit. In reading, we will be exposed to a range of texts (both fiction and non-fiction) to develop our inference skills. </a:t>
            </a:r>
            <a:endParaRPr lang="en-GB" altLang="en-US" sz="1100" dirty="0">
              <a:latin typeface="Comic Sans MS"/>
              <a:cs typeface="Arial"/>
            </a:endParaRPr>
          </a:p>
        </p:txBody>
      </p:sp>
      <p:sp>
        <p:nvSpPr>
          <p:cNvPr id="3077" name="TextBox 10">
            <a:extLst>
              <a:ext uri="{FF2B5EF4-FFF2-40B4-BE49-F238E27FC236}">
                <a16:creationId xmlns:a16="http://schemas.microsoft.com/office/drawing/2014/main" id="{AB5E3544-4B6F-4312-B496-7398547CAED9}"/>
              </a:ext>
            </a:extLst>
          </p:cNvPr>
          <p:cNvSpPr txBox="1">
            <a:spLocks noChangeArrowheads="1"/>
          </p:cNvSpPr>
          <p:nvPr/>
        </p:nvSpPr>
        <p:spPr bwMode="auto">
          <a:xfrm>
            <a:off x="3103189" y="3874766"/>
            <a:ext cx="3536270" cy="884858"/>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a:cs typeface="Arial"/>
              </a:rPr>
              <a:t>Science</a:t>
            </a:r>
          </a:p>
          <a:p>
            <a:pPr eaLnBrk="1" hangingPunct="1">
              <a:spcBef>
                <a:spcPct val="0"/>
              </a:spcBef>
              <a:spcAft>
                <a:spcPts val="600"/>
              </a:spcAft>
              <a:buFontTx/>
              <a:buNone/>
            </a:pPr>
            <a:r>
              <a:rPr lang="en-GB" altLang="en-US" sz="1150" dirty="0">
                <a:latin typeface="Comic Sans MS"/>
                <a:cs typeface="Arial"/>
              </a:rPr>
              <a:t>In Science, we will be studying electricity. We will build series circuits and investigate how we can change the brightness of bulbs. </a:t>
            </a:r>
            <a:endParaRPr lang="en-GB" altLang="en-US" sz="1150" dirty="0">
              <a:solidFill>
                <a:srgbClr val="FF0000"/>
              </a:solidFill>
              <a:latin typeface="Comic Sans MS"/>
              <a:cs typeface="Arial"/>
            </a:endParaRPr>
          </a:p>
        </p:txBody>
      </p:sp>
      <p:sp>
        <p:nvSpPr>
          <p:cNvPr id="3078" name="TextBox 12">
            <a:extLst>
              <a:ext uri="{FF2B5EF4-FFF2-40B4-BE49-F238E27FC236}">
                <a16:creationId xmlns:a16="http://schemas.microsoft.com/office/drawing/2014/main" id="{A63B4FFE-E19B-45DB-8ACD-10456A63A7D2}"/>
              </a:ext>
            </a:extLst>
          </p:cNvPr>
          <p:cNvSpPr txBox="1">
            <a:spLocks noChangeArrowheads="1"/>
          </p:cNvSpPr>
          <p:nvPr/>
        </p:nvSpPr>
        <p:spPr bwMode="auto">
          <a:xfrm>
            <a:off x="6711109" y="105383"/>
            <a:ext cx="3080591" cy="230063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a:cs typeface="Arial"/>
              </a:rPr>
              <a:t>Maths</a:t>
            </a:r>
          </a:p>
          <a:p>
            <a:pPr eaLnBrk="1" hangingPunct="1">
              <a:spcBef>
                <a:spcPct val="0"/>
              </a:spcBef>
              <a:spcAft>
                <a:spcPts val="600"/>
              </a:spcAft>
              <a:buFontTx/>
              <a:buNone/>
            </a:pPr>
            <a:r>
              <a:rPr lang="en-GB" altLang="en-US" sz="1150" dirty="0">
                <a:latin typeface="Comic Sans MS"/>
                <a:cs typeface="Arial"/>
              </a:rPr>
              <a:t>To start the term, we will focus on place-value (including, rounding and multiplying by 10, 100 and 1000) before moving onto the four operations (addition, subtraction, multiplication and division). Regular practise at home will support this. After half term, our lessons will focus on fractions.  During our lessons, we will apply our knowledge to reasoning and problem solving questions and have weekly arithmetic practice.</a:t>
            </a:r>
            <a:endParaRPr lang="en-US" altLang="en-US" sz="1150" dirty="0">
              <a:latin typeface="Comic Sans MS"/>
              <a:cs typeface="Arial"/>
            </a:endParaRPr>
          </a:p>
        </p:txBody>
      </p:sp>
      <p:sp>
        <p:nvSpPr>
          <p:cNvPr id="3079" name="TextBox 13">
            <a:extLst>
              <a:ext uri="{FF2B5EF4-FFF2-40B4-BE49-F238E27FC236}">
                <a16:creationId xmlns:a16="http://schemas.microsoft.com/office/drawing/2014/main" id="{6AF76BD3-6412-4078-9110-70297C77A6C3}"/>
              </a:ext>
            </a:extLst>
          </p:cNvPr>
          <p:cNvSpPr txBox="1">
            <a:spLocks noChangeArrowheads="1"/>
          </p:cNvSpPr>
          <p:nvPr/>
        </p:nvSpPr>
        <p:spPr bwMode="auto">
          <a:xfrm>
            <a:off x="3157538" y="1824311"/>
            <a:ext cx="3427572" cy="707886"/>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panose="030F0702030302020204" pitchFamily="66" charset="0"/>
              </a:rPr>
              <a:t>PE</a:t>
            </a:r>
            <a:endParaRPr lang="en-GB" altLang="en-US" sz="1200" b="1" dirty="0">
              <a:solidFill>
                <a:srgbClr val="FF0000"/>
              </a:solidFill>
              <a:latin typeface="Comic Sans MS" panose="030F0702030302020204" pitchFamily="66" charset="0"/>
            </a:endParaRPr>
          </a:p>
          <a:p>
            <a:pPr eaLnBrk="1" hangingPunct="1">
              <a:spcBef>
                <a:spcPct val="0"/>
              </a:spcBef>
              <a:spcAft>
                <a:spcPts val="600"/>
              </a:spcAft>
              <a:buFont typeface="Arial" panose="020B0604020202020204" pitchFamily="34" charset="0"/>
              <a:buNone/>
            </a:pPr>
            <a:r>
              <a:rPr lang="en-GB" altLang="en-US" sz="1150" dirty="0">
                <a:latin typeface="Comic Sans MS" panose="030F0702030302020204" pitchFamily="66" charset="0"/>
              </a:rPr>
              <a:t>We will have PE on a Thursday with Premier Sport and on a Friday we will be swimming. </a:t>
            </a:r>
          </a:p>
        </p:txBody>
      </p:sp>
      <p:sp>
        <p:nvSpPr>
          <p:cNvPr id="3080" name="TextBox 16">
            <a:extLst>
              <a:ext uri="{FF2B5EF4-FFF2-40B4-BE49-F238E27FC236}">
                <a16:creationId xmlns:a16="http://schemas.microsoft.com/office/drawing/2014/main" id="{556CFA61-FCB1-4B37-9A96-05B794339C91}"/>
              </a:ext>
            </a:extLst>
          </p:cNvPr>
          <p:cNvSpPr txBox="1">
            <a:spLocks noChangeArrowheads="1"/>
          </p:cNvSpPr>
          <p:nvPr/>
        </p:nvSpPr>
        <p:spPr bwMode="auto">
          <a:xfrm>
            <a:off x="101852" y="4911072"/>
            <a:ext cx="2905534" cy="187743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panose="030F0702030302020204" pitchFamily="66" charset="0"/>
              </a:rPr>
              <a:t>French</a:t>
            </a:r>
          </a:p>
          <a:p>
            <a:pPr eaLnBrk="1" hangingPunct="1">
              <a:spcBef>
                <a:spcPct val="0"/>
              </a:spcBef>
              <a:spcAft>
                <a:spcPts val="600"/>
              </a:spcAft>
              <a:buFontTx/>
              <a:buNone/>
            </a:pPr>
            <a:r>
              <a:rPr lang="en-US" altLang="en-US" sz="1100" dirty="0">
                <a:latin typeface="Comic Sans MS" panose="030F0702030302020204" pitchFamily="66" charset="0"/>
              </a:rPr>
              <a:t>We will begin the term looking at weekend activities, using the first and third person in verbs to say what we and other people do at the weekend.  We will then build on this to use the negative.  We will then move on to talk about clothes and giving opinions on what we like to wear.  We will aim to write longer sentences in French.</a:t>
            </a:r>
            <a:endParaRPr lang="en-GB" altLang="en-US" sz="1100" dirty="0">
              <a:latin typeface="Comic Sans MS" panose="030F0702030302020204" pitchFamily="66" charset="0"/>
            </a:endParaRPr>
          </a:p>
        </p:txBody>
      </p:sp>
      <p:sp>
        <p:nvSpPr>
          <p:cNvPr id="3081" name="TextBox 17">
            <a:extLst>
              <a:ext uri="{FF2B5EF4-FFF2-40B4-BE49-F238E27FC236}">
                <a16:creationId xmlns:a16="http://schemas.microsoft.com/office/drawing/2014/main" id="{DD794EF3-FB8D-40D3-9860-2E00AF41FC74}"/>
              </a:ext>
            </a:extLst>
          </p:cNvPr>
          <p:cNvSpPr txBox="1">
            <a:spLocks noChangeArrowheads="1"/>
          </p:cNvSpPr>
          <p:nvPr/>
        </p:nvSpPr>
        <p:spPr bwMode="auto">
          <a:xfrm>
            <a:off x="3163157" y="91950"/>
            <a:ext cx="3421954" cy="1628138"/>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a:cs typeface="Arial"/>
              </a:rPr>
              <a:t>Computing</a:t>
            </a:r>
          </a:p>
          <a:p>
            <a:pPr>
              <a:buNone/>
            </a:pPr>
            <a:r>
              <a:rPr lang="en-GB" sz="1150" dirty="0">
                <a:latin typeface="Comic Sans MS" panose="030F0702030302020204" pitchFamily="66" charset="0"/>
              </a:rPr>
              <a:t>We will explore how data is transferred over the internet and </a:t>
            </a:r>
            <a:r>
              <a:rPr lang="en-US" sz="1150" dirty="0">
                <a:latin typeface="Comic Sans MS" panose="030F0702030302020204" pitchFamily="66" charset="0"/>
              </a:rPr>
              <a:t>describe ways technology may impact their own and others’ physical and mental wellbeing (positively and negatively). To do this we will, plan, design and create digital content that incorporates text, images and sound and communicates with an audience.</a:t>
            </a:r>
            <a:endParaRPr lang="en-GB" sz="1150" dirty="0">
              <a:latin typeface="Comic Sans MS" panose="030F0702030302020204" pitchFamily="66" charset="0"/>
            </a:endParaRPr>
          </a:p>
        </p:txBody>
      </p:sp>
      <p:sp>
        <p:nvSpPr>
          <p:cNvPr id="3082" name="TextBox 15">
            <a:extLst>
              <a:ext uri="{FF2B5EF4-FFF2-40B4-BE49-F238E27FC236}">
                <a16:creationId xmlns:a16="http://schemas.microsoft.com/office/drawing/2014/main" id="{91D8E91B-70DD-4D38-A67A-D7066C5691E9}"/>
              </a:ext>
            </a:extLst>
          </p:cNvPr>
          <p:cNvSpPr txBox="1">
            <a:spLocks noChangeArrowheads="1"/>
          </p:cNvSpPr>
          <p:nvPr/>
        </p:nvSpPr>
        <p:spPr bwMode="auto">
          <a:xfrm>
            <a:off x="6720238" y="5593508"/>
            <a:ext cx="3091158" cy="127727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panose="030F0702030302020204" pitchFamily="66" charset="0"/>
              </a:rPr>
              <a:t>RE</a:t>
            </a:r>
          </a:p>
          <a:p>
            <a:pPr eaLnBrk="1" hangingPunct="1">
              <a:spcBef>
                <a:spcPct val="0"/>
              </a:spcBef>
              <a:spcAft>
                <a:spcPts val="600"/>
              </a:spcAft>
              <a:buFontTx/>
              <a:buNone/>
            </a:pPr>
            <a:r>
              <a:rPr lang="en-GB" altLang="en-US" sz="1200" dirty="0">
                <a:latin typeface="Comic Sans MS" panose="030F0702030302020204" pitchFamily="66" charset="0"/>
              </a:rPr>
              <a:t>This half term, we begin by learning about the teachings of the gurus. We will discuss how Sikhs use their stories and sayings in everyday life. We will then study Sikh traditions. </a:t>
            </a:r>
          </a:p>
        </p:txBody>
      </p:sp>
      <p:sp>
        <p:nvSpPr>
          <p:cNvPr id="3083" name="AutoShape 19" descr="data:image/png;base64,iVBORw0KGgoAAAANSUhEUgAAAN4AAADgCAMAAABbyShYAAAAilBMVEX///8AAADw8PCnp6f7+/v4+PhsbGwqKir8/PzU1NTz8/Pr6+tBQUHa2tqkpKTX19eUlJTk5OSNjY3KyspZWVlHR0eenp5+fn7g4OAvLy+6urrHx8c6OjofHx+xsbGGhoZiYmJNTU11dXUaGhoRERFra2u/v78MDAx5eXlLS0tDQ0MsLCwkJCQcHBwFm2ozAAAVKklEQVR4nN1d54KqvBYVFKVYaIIUaSo6M573f71LUUp6gjrz3fXnFClZJNnZLTuz2fshXyXp+mVqhq5+4G2fhpHcsopgBdcLd7/dmpcjlVLDcaUWcfTbzXkxwqtkzmZ6GbT8/Md/75RfbdWr4Nylml6FcH+uu09r/tFQDVxfL/1qTv5mAydBzisadvv3RVpzCpu/P8aqVJSSdCySyPrFNk5AIfX0ZlH9j7T565Oep29P1R9X1/ec32ulKOZSz2g201b1iCz8Ck96ZdXBy/av9/3lP9aH5WlEb/MtgWimnVUc239t2+sUQ/4vCB41lUb0jAyi9/glanswbtjq/jqzt0mo/U6r2WGO6Sk3kN3peaUe1jJIakbn7vFj8Ndnoz1e62YpSM/tr51fn0Jo8/w1+XyLGbFITLnrrVuna86LS+bm38H93P5i93eE9Tw9W5vNJnyw+/mrGs7CSa+SqxkPVawYCwrd0spk7pl2mg2ml3YHu3a9+XCzGWEtm6bGad62c4lRSxbG4B9GAI3cv6nNyKdnAx9DMDPoN80WMUjv8vaWCkGGuoFpuYZ6r3h3Q8UA0csPLLfNL+56NbzNp9/zG4Do7dlkhGEddprjlHN76cbVMsEypH8BEL01p42uLhRF1+X3tE4c6qGoVziIXvzn1SsWaOZRWswQ9IL/A3qGXUv2mp4C0vv568ojFQu7VTqqwanlIL3jf57eUw22wj1Irlrd/6ryyIwnPajnGpRCz1T+zpTdIGlNordw42XyR/zaZHqhyCMbCXW//IkufBe9Cn+Bnxi9Q+R0iMBx+KT3/e62M8ASoXfIVkGHf+BFT3p583xv8WYGOHhufP93EqGnjUy8LfDrkN7mKJ3tX3EOekRiLTA+ITZ6lcbqtH+zf2Eazt9NTzp59vOvbQcaHxyoLPTm6FsZ6UnXzsptec1zIVEsBBZ6HvpWVno90pqf5VYjNvyQn4mFnokeTfz0pH21frQz8Z58JODCQg8j9AToSf9s+TkT2TxUE8FCz38dvYrVcyaunnZW9EaDi4VegZ4oYvQ6/IR6PegX5junIgu9DO0Wmkivgh8dlDYMFYC3f5CeC9JLmtGqjTy3IvQkad0F1d6j1LDQy8f0VE9qgieL+c9kej3eo9Kw0Psae2QbPW7Z/J9h5k9J0dNLQhF6UrZ5g/HLQm89ordt//Mctn168IrvET0jb3RwbnrVqv/6kBkLvWBIr+z++/IQ6OomTFe9alOHLxPZmOGfh3+R+eq1kIXefUAvGoQp712URLGc7ppanp6/9nCeAQterY2y0Dv33zQaBYGkUwIJvK533fjnysrqdD6tv1w3S1+9wrPQkzp6GhSkXIISr3OUni7FPf4Br4ewirPUC5M3GRFc9AyIXTVCvZHgKc+D367xahl7Ka4Tv92KmKO9M5bEQ09Hz6f9wB5UC+DH1OjSf4b4l4aHgyEr73SEKrphmOz09Avud9d6NjM8g79tZH2W9r0eBMXWf3dk09g4Ubi9uUcWcpLURJ8VH3/BdduKGDhxqRJMmSfLbjVAf9aFP98wRbLFiTmJZ6fZGkpDodJDDLEBv2XDb4f+NZvp+3Subd45Fo3QLNx8vYKGDx21NrGlXLOvRShusfNm71EpF9X0OjjbC5SWwQWNzk5qfRZz3Erwg7GJyZhTYGcIWc4NZ5awzNKiEvG7Je5XkUSQF7SdAU7ENlWXVf/pW8yXEMlAOIQFXTEgtohl2JaMEla61CJ/l6N/tKls0DAS3/0KuEVG7KatlJY35db0M9fN93HAJVIhXJtQ5yZboX8O9qGYVa5oiZlm7BLETecI60o/OKW3nkSwDcQ7KYagdBNf+AwtSmwX89wht8QhGFYbm/4EPB5pIqqG4/c9KSRdLQVWWOCeXSGLZIrbTTUYPhEW8cOoiXAXXN0XuI3qCZkDE7KabYz5YZrLbKtB+H6IyBA/jX3HegHF0YT8succuW9K8iXML3/EJBwzw4rcux9qL/H9VRMytN25wzulre0/UX7dEiCXBDkVLDGhJ24shJzcBsFGIKP3KSBMiB5nsYSgl+GQnclhdwwunXDUiMvx8jfJVViEoS2gtZ63Hb+cdN3dE3dtLnRr45RhYk4Mv2xC/nUi6Jq9IXsE1zePSSioemX5hPPKVi0y92u9juM4+LkfT+erlE/1/iqUNiLQzz7lAPpfAPzDS5iaSkCfHlM7sGrk1uUSpCPHvZ6SFT2sr4z1bdnja2pbj6iQEaAmXJNwHDFyiNow1hRkftuqXosiv27hKi/SucadXKLaXKbXbXTzgji6jwmm/zje971dD0bxMVjfkkOPHW346pwCNBjfTs5+uq5c5BLI90oitqQxq4a8OugV+DqILOYxMoSOJkgFidjD6qS6zW0sXwFf7c6nfSCEABVkgkGconvwIGIgga4VJaQY23vYeS3EgoDjDeUgFzL/TOgxKlEBfRr676RXwd8Ak2DBFIeAgMojDIlL9FoDo0VCL6bgnIKfMRSx/VC7Hyx46/sYQPKhSPPpON6AiWNR9CoEzqiF9UBzUwHZeWLNp+PqAlI05LUbzgh2U+nl7j4gulyv7OZb7mujpZ5TvsQoeg5N8SHTC2tHZTKvnbJ75JOuaVIZFcsvNv2qGKayKR5XByLNgJLmJCbT66SV0mz1RPiq6isWcv1jNE9RimCwz92s8G2vVqPO7mASqhaPcwK9gs4pazsjvRYW3EnjKxAf8z5T1cbUPiDet2PuQHjVa0FZZPjowd7c8RWI7jt2N6Pep27ZpqCLDZ+TDWNv7MGeSA+RF9HRM1D06m2aDOzO2HIYBjb/oAaoM02kh9hcQ6NXyQf6FIxx1oeMjW7WsEGrjEIPLVp6INL26PSqRlJc9EcsO5J6cA3rXJSRRujfimXmfserE4qevF4F8boWhdllWRS32w1QehbwTOrsNBlPr+pBk7RA43ajovJCOuS1kDahShqqbG20qAyTakUDXWKO42i7jWXICsb3AE++TuTJ/wj0KiE6x/qWlrgIFyl3ZNUsQdXCkb4wbVzZbcbYdXTkgEivDl6gJyF2gwJxUVg3l9SL7Weq9LTuAwK9GdrFjsmbpy15fn/NR3Zay83sMsmh1AiSzXtMWEslsKs/ZKsetRd9Yn9Km0NGqZkDGeB3XHqHYuL0zbNZdn7DdlHNP8HPyutXkdM1DoB9GhAGVoJ2R8XRzAiiR58/hE/xiXohTjPySAEKHVjHsPOuDvciLbXTSDl9rhyfqePQLBtrwpcEnLMZdiQrGlJXvWbjsdwVssPsiHwxGgXRxkqXcNxYfM0oK0Wa0VdwjWvng4TY1/MWJM34wY0UYDL52L6bY+yoH5BEX2XxI5sXG3rALpQHFDArHhelUx2se8wFr+13XX2kkFSIe9diA6j+d+wONYImBolZpx/DL2aCxHNyAcNTMUyg6zKsqEuw5BBR2UEm0yc2uT/pjd3/mguaCwQ1GGsC5QgCA3qfqOLW7Zi5PVVPVTOhUNY/khjH2EDowdzvv5LWH9j63b3u65H56SBcEXvSGgxv7XDrFbBAp0MMVhq8P+N16AaLXxd0LL0LQq8iJW6o4QWw64PEMqUAtxV4OFFT9CWvREcv1cvvb6RWRRIBUQ6u5ttqEpt4N9ow3/7rvRs6mvahCI1GGn751SNQAAWtfok3sRajReT9lSUcMrmjh9Wd9AicdGv61kpltJgK7XzgApkewfopofWAJXtMH+nd57fXiCTSc7HTToO8TLcDSwI1kD7x9nRIDcvtGuNejrB9Voz9APhl85fxwABLL/BwLXYQagoy1gfBmoPT9XVE0MDRK/ATCWX7fDG8Sk1y6L7XEUEDQy8heAdRySuQ4QNjFyM0htcRwbwU0dYAmfrSAaZ3onaenKCixTHDV5kGBD2Uot/DgsPLRUhJPpQTRMxv5W/fr7VAxfW+iC8t/Ry84RLRNP8QQe57+5pNDhSA9EgeHiP9HmmYq7xeGmmtVJaIWFoibAzxZamO6cVYG0W3wFTddaVf0ne96HCE6p6KOsmUXeiZSRJG2oax0tth8N69h9MZD2EBiL019tohFiUUiV7ZgvETOUyXDxX+GOyz4pbaXkJ7Vk8vuOEanPhQxhlb7v4BzvDE63lE7Hz07kyaOtHRC6D6m48LbjHURuyHGAPeY+saQko0flP2inJnRw9nOkNz575kIqdYUA7Bl6B9J+NzLZjp4byqgJvvemGbOiq8u4yYyk0CIdmCRq9LDGGk983YRhscmIG4af5GeqDtg0u1GkOBXIlTDvV5Ez1544HSKmaxWdUEFphTAiZvoXdIoKeu2KrDwrGwOzO7qLhBatAEegaGXjha6+7NDEyZyqjpcLII+4FFtYYPebdfTc/wRmvd2ZarpSdj6wHElvEVMzut6Xew+146OA0nHz2hXedkRm1DRkQcmPcH71qlC8xleCU98BS3gk9FRNg+zKcxWQ+VMgYcIS+kN3YjS2uHy3LZoIJhrN9H6SQS0H0vpDey3gO4xBwRO9QmMFaHw6BEGrCMUOkZGs7q7ERLcdg582Jo08W8G1Z3yNQPxiIuw0kBRBOp9BJsFl5HbwX697j1DA2dAMomcJUBO1DS0ugpKba1BvZO7uAiOsX8wmaa54NbcmCk0eg1Ua4T0nGApefzbr3F5EcwZR/pIwLgyXAUes9NsSh+KHrryugHhTMNKi59nqXeqDxWdEC1nULvmReGqt8A01t7u9luzusQwSQD1s/DbXruACxGUAofmd7huZ6gbB6Q3ncopNtbpI1ZLmUag4oO+DuZXvcjld5J0NFDyG1pEWuEeDSYxAudrUKg9zMYNt3xsmh6MWsdIgC65tE3py5xVQIW0H73gEOlDuReXj890MPdzx09dytCbqHuooKp8NkpRY8MxKTlES1DT9fDppHcfvI+6QmmVxZpzFzVDRmKDREX/mgze5hWQNq3M/o47U4JaZBy8aQn4PPX04iyj3vcEKTyibzUV61hH5K3JY1Ql7ir/7TlET3ukk2y5nGVzFwt0VoT+ks4dVS1s9o56NW8mj8vhwE9fIo0BnMw1YoG3PdDX31pnB/PIcZDr6LS/hlHHb0j3yIe3niLFOTYMBnmhmahP4YC9KROFnhPemzOywaKkvBXxiKcL4W5o3UCP6r18dHrsLJael/McY2Fs2Qt5NljTfJPk2/dWxPo1et8TY/ZsCupJUsQ8InKOeXmZjEhhFCIsFt6rlvvbixSc5uEmiXj9CctE6m5h92FykRPyhbwThhW2LWvJUbJifMx83aGrPdUN8Sq1TgcaUYx9QlpNW+11IZh5rRbK3rRrZwhsoVarDKzjLT68ytboZKzV2pOHP0ZNs6uplZWe3p5LFLPBG5qznnUkx4MJ53RH4Lt/wPtztXz9cpGuJQlASyFnOlPwQ8ARdve8j1pnerCMaq53o8xrUy5xLgFkf4Y2gggDqwLtg0be1qF5x8GcpMG5wOYIvwPPDLIFglsjzlCwvKBNdtqSn8Q1dWWE2+/N/fLeaXUgwuwgvY7swCf6s9Lj7J1mS5i6qWltRzgiInjChx/UK2brE4b+qNSGj18vvQDS6tLGc9AT9mCqdQ/CGb7ka7l3Wj+ZPqilWv9NHPN8bhaCJSWZUutrkEfG0saPQYJOAqgxOmQoMG/QsTsXil6246U9DVL4PO7A2WT/7wEju0JDG2jKOX0ym8I9KuNw738sSWdtWCpbkdLinH4+69fbUpefe0fT4o0U8VhWhCNWj0MQi/6yEUNEVhzsJuxGeKEWgcNIt4u6N0vJe/Cx5WyyVgYrYs2YjZY8PbBIL2Ts7ol374g1oMvHp87kTy0WwpOYyNiULZY3XLdyuF2m7Edl96gFQY5WFC5A8MxSgOMQp0Rx9rAGdZFxRgI/OqGYNKAtjzjMxvdalwe/qZb7W+KdoYyO2ACQyc+etTNrT0qw09v3umiRXPp+cwrYFyOxvgCcXpLdEMJnRufP5+qD/c4RbOofeMeo7Arh4ixBKB0hg6FhJ+G2slHtV/GgDb5EBBoz2ge4RQLXWGUFP/GLbUR6UWLHTgc7pz7RRFF/vBY92/zsIo2voQFiONgc72zko6onT9RNhqivLlMXPQGuOLiFoiyenhcuhFa1n1+QfSNOtq9tufMh8FnRdGAqajBtwCu7IcS0vb5CRUxGO6e5g1ii9ODcrNaKExabI9H5Y7nrD7Ce+mH0o+bnvhhTzg/Kq9/aO8smqy7J8A0o0n0CId90fkhJ7rMe+7JNdWU4Tdxw5FMnUJPnnT2I9qlY3H79+J0tAJcR4kAk+jlr6cHVcZjADBHTkVv90yhp085Sg7rkLMmRxCqZz8JDunx1mDBH1TM1ATcYzWxkNYI+WOZH9K7cm70IlabpQLvTlUcbL1JZlzdhoweDY7Z4sxRXkw6yJHoLVYOaTBh2WkItmxURS5v7WnFvKUNme1Zbno1dhOP5R2yMRI/O2Jr0WHAdF66ML1qeGjbQiSMANOrUXJnKb+Z3mxYl3AyPc6qADzeCHF64ucST64i+n9Or6S/Aw9wx8P/GT22QnWO0PGXDSbX+eNwlaHgN8o9ZTMX9yk2Ha45/0F4IzgTM2qagrZuTNEFvVz4Ba4zVqP5tM4JE6PFTa318piyIBnYzDI6lkMvqBWbPJs9wAK8/ChmRk6qbdsRFJ6C56z3MVVKZHBh95dtpp2O3vBzmmdQxYyyFf+U60dVdKuNt+4jxn2ph3wyPSlv1RJ6IfaFPeGc66h+fKdDxiVTDJrfc4CHS/dCWhN6MEsWQ/PUZanJI5pJjASpHn9HcBMWonZSNs62Xvv0ip2CmcQYMKoZcnJh3x1EQgaeZQhAFT40HA2TeS/6Zu6/Iov14hCn/JS0QxR4TnqYLrVrXLaEV76aHi66+T56lVTFa4WTnC1IsOd8UY/KZQdupX89vTUzPfFVEAZmzoudmkoCO70X9h7OdprkKkOCnd6E8BsETOkPvoQUFrDTq5bd0t/HL9nlEKDFJ35Dvyh46DV9WJq+O92njR6d3Cl5VPDSq2E5oSeWNt4BbbGU4k5WDETozdqD8kyB1Ncn0GmnzpT4LBKC9B4wvMuXWGwCmfOy+yu9N8BmbvtFlscrLppIr6seJkkyn8+3nmeadprWx0Vessx13TzP99/rOAhWxxPPtGDZmkWHYhx2Tn2o49z0K6YMDYjJmayqqi4WSg29gfyAMYD1wOFw2Gx2mubULajPldz2H4c3ikODquh1IyxLCz1/mQcnXJ9Cyu7/ABinbojDeaX8AAAAAElFTkSuQmCC">
            <a:extLst>
              <a:ext uri="{FF2B5EF4-FFF2-40B4-BE49-F238E27FC236}">
                <a16:creationId xmlns:a16="http://schemas.microsoft.com/office/drawing/2014/main" id="{7BCB3F1D-BE03-434E-82D1-7129B6263D17}"/>
              </a:ext>
            </a:extLst>
          </p:cNvPr>
          <p:cNvSpPr>
            <a:spLocks noChangeAspect="1" noChangeArrowheads="1"/>
          </p:cNvSpPr>
          <p:nvPr/>
        </p:nvSpPr>
        <p:spPr bwMode="auto">
          <a:xfrm>
            <a:off x="144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3084" name="TextBox 13">
            <a:extLst>
              <a:ext uri="{FF2B5EF4-FFF2-40B4-BE49-F238E27FC236}">
                <a16:creationId xmlns:a16="http://schemas.microsoft.com/office/drawing/2014/main" id="{06928A6A-25C2-4934-BC3A-342AC3C29DD7}"/>
              </a:ext>
            </a:extLst>
          </p:cNvPr>
          <p:cNvSpPr txBox="1">
            <a:spLocks noChangeArrowheads="1"/>
          </p:cNvSpPr>
          <p:nvPr/>
        </p:nvSpPr>
        <p:spPr bwMode="auto">
          <a:xfrm>
            <a:off x="6711109" y="3752267"/>
            <a:ext cx="3093586" cy="180511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a:cs typeface="Arial"/>
              </a:rPr>
              <a:t>PSHE</a:t>
            </a:r>
          </a:p>
          <a:p>
            <a:pPr>
              <a:buNone/>
            </a:pPr>
            <a:r>
              <a:rPr lang="en-GB" altLang="en-US" sz="1150" dirty="0">
                <a:latin typeface="Comic Sans MS"/>
                <a:cs typeface="Arial"/>
              </a:rPr>
              <a:t>Our units are Beginning and Belonging and My Emotions. We will discuss what our responsibilities are for helping others in school feel happy and safe and to become more resilient in new situations. Moreover, we will look at how we can recognise how ourselves and others are feeling and learn how to respond to them. </a:t>
            </a:r>
          </a:p>
        </p:txBody>
      </p:sp>
      <p:sp>
        <p:nvSpPr>
          <p:cNvPr id="3085" name="AutoShape 22" descr="Image result for Clipart volcano">
            <a:extLst>
              <a:ext uri="{FF2B5EF4-FFF2-40B4-BE49-F238E27FC236}">
                <a16:creationId xmlns:a16="http://schemas.microsoft.com/office/drawing/2014/main" id="{A3F319A4-B1C3-431A-8E89-11D67ABECD48}"/>
              </a:ext>
            </a:extLst>
          </p:cNvPr>
          <p:cNvSpPr>
            <a:spLocks noChangeAspect="1" noChangeArrowheads="1"/>
          </p:cNvSpPr>
          <p:nvPr/>
        </p:nvSpPr>
        <p:spPr bwMode="auto">
          <a:xfrm>
            <a:off x="22542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3086" name="AutoShape 24" descr="Image result for Clipart volcano">
            <a:extLst>
              <a:ext uri="{FF2B5EF4-FFF2-40B4-BE49-F238E27FC236}">
                <a16:creationId xmlns:a16="http://schemas.microsoft.com/office/drawing/2014/main" id="{54974970-78B4-4458-B034-A8DF3699DAC4}"/>
              </a:ext>
            </a:extLst>
          </p:cNvPr>
          <p:cNvSpPr>
            <a:spLocks noChangeAspect="1" noChangeArrowheads="1"/>
          </p:cNvSpPr>
          <p:nvPr/>
        </p:nvSpPr>
        <p:spPr bwMode="auto">
          <a:xfrm>
            <a:off x="503238"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3087" name="TextBox 13">
            <a:extLst>
              <a:ext uri="{FF2B5EF4-FFF2-40B4-BE49-F238E27FC236}">
                <a16:creationId xmlns:a16="http://schemas.microsoft.com/office/drawing/2014/main" id="{5B49A9B7-E420-4BE9-A69B-269337CB4634}"/>
              </a:ext>
            </a:extLst>
          </p:cNvPr>
          <p:cNvSpPr txBox="1">
            <a:spLocks noChangeArrowheads="1"/>
          </p:cNvSpPr>
          <p:nvPr/>
        </p:nvSpPr>
        <p:spPr bwMode="auto">
          <a:xfrm>
            <a:off x="6700577" y="2440503"/>
            <a:ext cx="3080591" cy="127727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a:cs typeface="Arial"/>
              </a:rPr>
              <a:t>Music</a:t>
            </a:r>
          </a:p>
          <a:p>
            <a:pPr>
              <a:spcBef>
                <a:spcPct val="0"/>
              </a:spcBef>
              <a:spcAft>
                <a:spcPts val="600"/>
              </a:spcAft>
              <a:buNone/>
            </a:pPr>
            <a:r>
              <a:rPr lang="en-GB" sz="1200" dirty="0">
                <a:latin typeface="Comic Sans MS"/>
                <a:cs typeface="Calibri"/>
              </a:rPr>
              <a:t>We will explore dynamics, pitch and texture through discussions about classical music. Moreover, we will follow a conductor and take on the role of a conductor. </a:t>
            </a:r>
            <a:endParaRPr lang="en-GB" sz="1200" dirty="0">
              <a:latin typeface="Comic Sans MS"/>
            </a:endParaRPr>
          </a:p>
        </p:txBody>
      </p:sp>
      <p:sp>
        <p:nvSpPr>
          <p:cNvPr id="3088" name="TextBox 11">
            <a:extLst>
              <a:ext uri="{FF2B5EF4-FFF2-40B4-BE49-F238E27FC236}">
                <a16:creationId xmlns:a16="http://schemas.microsoft.com/office/drawing/2014/main" id="{2F1270F3-2D41-468C-8769-D0F72BE5AE9D}"/>
              </a:ext>
            </a:extLst>
          </p:cNvPr>
          <p:cNvSpPr txBox="1">
            <a:spLocks noChangeArrowheads="1"/>
          </p:cNvSpPr>
          <p:nvPr/>
        </p:nvSpPr>
        <p:spPr bwMode="auto">
          <a:xfrm>
            <a:off x="3116339" y="4845334"/>
            <a:ext cx="3535833" cy="194668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Tx/>
              <a:buNone/>
            </a:pPr>
            <a:r>
              <a:rPr lang="en-GB" altLang="en-US" sz="1200" b="1" dirty="0">
                <a:latin typeface="Comic Sans MS" panose="030F0702030302020204" pitchFamily="66" charset="0"/>
              </a:rPr>
              <a:t>History/ Geography</a:t>
            </a:r>
          </a:p>
          <a:p>
            <a:pPr eaLnBrk="1" hangingPunct="1">
              <a:spcBef>
                <a:spcPct val="0"/>
              </a:spcBef>
              <a:spcAft>
                <a:spcPts val="600"/>
              </a:spcAft>
              <a:buFontTx/>
              <a:buNone/>
            </a:pPr>
            <a:r>
              <a:rPr lang="en-GB" altLang="en-US" sz="1150" dirty="0">
                <a:latin typeface="Comic Sans MS" panose="030F0702030302020204" pitchFamily="66" charset="0"/>
              </a:rPr>
              <a:t>In History, we will focus on the Maya. During the term, we will learn about their rulers, agriculture and cities. After half term, we will study medieval African Kingdoms. In Geography, we will make links with our Science through studying energy and climate change. This will include looking at climate change and its effects. After half term, we will focus on Ethiopia. Learning about its climate, population and landscape.</a:t>
            </a:r>
          </a:p>
        </p:txBody>
      </p:sp>
      <p:sp>
        <p:nvSpPr>
          <p:cNvPr id="3089" name="TextBox 13">
            <a:extLst>
              <a:ext uri="{FF2B5EF4-FFF2-40B4-BE49-F238E27FC236}">
                <a16:creationId xmlns:a16="http://schemas.microsoft.com/office/drawing/2014/main" id="{5277C5BB-5AA4-437A-8AC6-EFED82DACEA8}"/>
              </a:ext>
            </a:extLst>
          </p:cNvPr>
          <p:cNvSpPr txBox="1">
            <a:spLocks noChangeArrowheads="1"/>
          </p:cNvSpPr>
          <p:nvPr/>
        </p:nvSpPr>
        <p:spPr bwMode="auto">
          <a:xfrm>
            <a:off x="75923" y="2864231"/>
            <a:ext cx="2918438" cy="170816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None/>
            </a:pPr>
            <a:r>
              <a:rPr lang="en-GB" altLang="en-US" sz="1200" b="1" dirty="0">
                <a:latin typeface="Comic Sans MS"/>
                <a:cs typeface="Arial"/>
              </a:rPr>
              <a:t>Art/ DT </a:t>
            </a:r>
          </a:p>
          <a:p>
            <a:pPr eaLnBrk="1" hangingPunct="1">
              <a:spcBef>
                <a:spcPct val="0"/>
              </a:spcBef>
              <a:spcAft>
                <a:spcPts val="600"/>
              </a:spcAft>
              <a:buNone/>
            </a:pPr>
            <a:r>
              <a:rPr lang="en-GB" altLang="en-US" sz="1100" dirty="0">
                <a:latin typeface="Comic Sans MS" panose="030F0702030302020204" pitchFamily="66" charset="0"/>
                <a:cs typeface="Arial"/>
              </a:rPr>
              <a:t>Our unit in art will focus on </a:t>
            </a:r>
            <a:r>
              <a:rPr lang="en-US" altLang="en-US" sz="1100" dirty="0">
                <a:latin typeface="Comic Sans MS" panose="030F0702030302020204" pitchFamily="66" charset="0"/>
                <a:cs typeface="Arial"/>
              </a:rPr>
              <a:t>developing our skills in using different art styles, exploring effects with tools, understanding and applying chiaroscuro, and creating symbolic and expressive drawings. In DT, we will use computers to develop a sustainable product and pitch this to our ‘clients.’</a:t>
            </a:r>
            <a:endParaRPr lang="en-GB" altLang="en-US" sz="1100" dirty="0">
              <a:latin typeface="Comic Sans MS"/>
              <a:cs typeface="Arial"/>
            </a:endParaRPr>
          </a:p>
        </p:txBody>
      </p:sp>
      <p:sp>
        <p:nvSpPr>
          <p:cNvPr id="19" name="TextBox 3">
            <a:extLst>
              <a:ext uri="{FF2B5EF4-FFF2-40B4-BE49-F238E27FC236}">
                <a16:creationId xmlns:a16="http://schemas.microsoft.com/office/drawing/2014/main" id="{E9958C47-4DC0-471B-BC06-1A39C7E32BD5}"/>
              </a:ext>
            </a:extLst>
          </p:cNvPr>
          <p:cNvSpPr txBox="1">
            <a:spLocks noChangeArrowheads="1"/>
          </p:cNvSpPr>
          <p:nvPr/>
        </p:nvSpPr>
        <p:spPr bwMode="auto">
          <a:xfrm>
            <a:off x="2944214" y="3345879"/>
            <a:ext cx="20348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None/>
            </a:pPr>
            <a:r>
              <a:rPr lang="en-GB" altLang="en-US" sz="1600" i="1" dirty="0">
                <a:latin typeface="Comic Sans MS"/>
                <a:cs typeface="Arial"/>
              </a:rPr>
              <a:t>Autumn 2024</a:t>
            </a:r>
            <a:r>
              <a:rPr lang="en-GB" altLang="en-US" sz="1600" b="1" dirty="0">
                <a:latin typeface="Comic Sans MS"/>
                <a:cs typeface="Arial"/>
              </a:rPr>
              <a:t> </a:t>
            </a:r>
            <a:r>
              <a:rPr lang="en-GB" altLang="en-US" sz="1400" b="1" dirty="0">
                <a:latin typeface="Comic Sans MS"/>
                <a:cs typeface="Arial"/>
              </a:rPr>
              <a:t> </a:t>
            </a:r>
            <a:endParaRPr lang="en-GB" altLang="en-US" sz="1400" b="1" dirty="0">
              <a:latin typeface="Comic Sans MS" panose="030F0702030302020204" pitchFamily="66" charset="0"/>
            </a:endParaRPr>
          </a:p>
        </p:txBody>
      </p:sp>
      <p:pic>
        <p:nvPicPr>
          <p:cNvPr id="1026" name="Picture 2" descr="5 Soaring Types of Kite Birds - A-Z Animals">
            <a:extLst>
              <a:ext uri="{FF2B5EF4-FFF2-40B4-BE49-F238E27FC236}">
                <a16:creationId xmlns:a16="http://schemas.microsoft.com/office/drawing/2014/main" id="{DAC1FB51-8808-4F87-A789-4DEC50A51B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522" t="7579" b="-1084"/>
          <a:stretch/>
        </p:blipFill>
        <p:spPr bwMode="auto">
          <a:xfrm>
            <a:off x="4717364" y="2636420"/>
            <a:ext cx="1882611" cy="11283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4312</TotalTime>
  <Words>634</Words>
  <Application>Microsoft Office PowerPoint</Application>
  <PresentationFormat>A4 Paper (210x297 mm)</PresentationFormat>
  <Paragraphs>25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Comic Sans MS</vt:lpstr>
      <vt:lpstr>Office Theme</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Dunham</dc:creator>
  <cp:lastModifiedBy>Megan Barnes</cp:lastModifiedBy>
  <cp:revision>370</cp:revision>
  <cp:lastPrinted>2018-09-10T12:07:44Z</cp:lastPrinted>
  <dcterms:created xsi:type="dcterms:W3CDTF">2014-09-13T16:52:29Z</dcterms:created>
  <dcterms:modified xsi:type="dcterms:W3CDTF">2025-09-09T11:48:03Z</dcterms:modified>
</cp:coreProperties>
</file>